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586" y="6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UPLAB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ΦΑΡΜΑΚΕΥΤΙΚΗ Ε.Π.Ε. 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ΑΤΤΙΚΗΣ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«Εργαλειοθήκη Ανταγωνιστικότητας» προϋπολογισμού 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 και πολύ μικρών επιχειρήσεων,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141.083,55 €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70.541,77 €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202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44</cp:revision>
  <dcterms:created xsi:type="dcterms:W3CDTF">2018-02-13T12:16:57Z</dcterms:created>
  <dcterms:modified xsi:type="dcterms:W3CDTF">2024-04-11T16:05:32Z</dcterms:modified>
</cp:coreProperties>
</file>